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1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345" r:id="rId27"/>
    <p:sldId id="350" r:id="rId28"/>
    <p:sldId id="351" r:id="rId29"/>
    <p:sldId id="408" r:id="rId30"/>
    <p:sldId id="409" r:id="rId31"/>
    <p:sldId id="410" r:id="rId32"/>
    <p:sldId id="305" r:id="rId33"/>
    <p:sldId id="300" r:id="rId34"/>
    <p:sldId id="301" r:id="rId35"/>
    <p:sldId id="302" r:id="rId36"/>
    <p:sldId id="304" r:id="rId37"/>
    <p:sldId id="303" r:id="rId38"/>
    <p:sldId id="306" r:id="rId39"/>
    <p:sldId id="334" r:id="rId40"/>
    <p:sldId id="335" r:id="rId41"/>
    <p:sldId id="336" r:id="rId42"/>
    <p:sldId id="337" r:id="rId43"/>
    <p:sldId id="311" r:id="rId44"/>
    <p:sldId id="312" r:id="rId45"/>
    <p:sldId id="313" r:id="rId46"/>
    <p:sldId id="314" r:id="rId47"/>
    <p:sldId id="340" r:id="rId48"/>
    <p:sldId id="418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6" r:id="rId57"/>
    <p:sldId id="322" r:id="rId58"/>
    <p:sldId id="323" r:id="rId59"/>
    <p:sldId id="324" r:id="rId60"/>
    <p:sldId id="325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44" r:id="rId69"/>
    <p:sldId id="352" r:id="rId70"/>
    <p:sldId id="354" r:id="rId71"/>
    <p:sldId id="356" r:id="rId72"/>
    <p:sldId id="355" r:id="rId73"/>
    <p:sldId id="357" r:id="rId74"/>
    <p:sldId id="358" r:id="rId75"/>
    <p:sldId id="359" r:id="rId76"/>
    <p:sldId id="360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99" r:id="rId91"/>
    <p:sldId id="377" r:id="rId92"/>
    <p:sldId id="375" r:id="rId93"/>
    <p:sldId id="376" r:id="rId94"/>
    <p:sldId id="393" r:id="rId95"/>
    <p:sldId id="394" r:id="rId96"/>
    <p:sldId id="395" r:id="rId97"/>
    <p:sldId id="397" r:id="rId98"/>
    <p:sldId id="398" r:id="rId99"/>
    <p:sldId id="402" r:id="rId100"/>
    <p:sldId id="403" r:id="rId101"/>
    <p:sldId id="404" r:id="rId102"/>
    <p:sldId id="405" r:id="rId103"/>
    <p:sldId id="406" r:id="rId104"/>
    <p:sldId id="407" r:id="rId105"/>
    <p:sldId id="438" r:id="rId106"/>
    <p:sldId id="424" r:id="rId107"/>
    <p:sldId id="430" r:id="rId108"/>
    <p:sldId id="431" r:id="rId109"/>
    <p:sldId id="432" r:id="rId110"/>
    <p:sldId id="433" r:id="rId111"/>
    <p:sldId id="434" r:id="rId112"/>
    <p:sldId id="435" r:id="rId113"/>
    <p:sldId id="436" r:id="rId114"/>
    <p:sldId id="411" r:id="rId115"/>
    <p:sldId id="412" r:id="rId116"/>
    <p:sldId id="413" r:id="rId117"/>
    <p:sldId id="439" r:id="rId118"/>
    <p:sldId id="420" r:id="rId119"/>
    <p:sldId id="267" r:id="rId120"/>
  </p:sldIdLst>
  <p:sldSz cx="18288000" cy="10287000"/>
  <p:notesSz cx="6858000" cy="9144000"/>
  <p:embeddedFontLst>
    <p:embeddedFont>
      <p:font typeface="Noto Sans" panose="020B0600000101010101" charset="0"/>
      <p:regular r:id="rId122"/>
      <p:bold r:id="rId123"/>
    </p:embeddedFont>
    <p:embeddedFont>
      <p:font typeface="맑은 고딕" panose="020B0503020000020004" pitchFamily="50" charset="-127"/>
      <p:regular r:id="rId124"/>
      <p:bold r:id="rId125"/>
    </p:embeddedFont>
    <p:embeddedFont>
      <p:font typeface="맑은 고딕" panose="020B0503020000020004" pitchFamily="50" charset="-127"/>
      <p:regular r:id="rId124"/>
      <p:bold r:id="rId125"/>
    </p:embeddedFont>
    <p:embeddedFont>
      <p:font typeface="Noto Sans Bold" panose="020B0600000101010101" charset="0"/>
      <p:regular r:id="rId126"/>
    </p:embeddedFont>
    <p:embeddedFont>
      <p:font typeface="Montserrat Bold" panose="020B0600000101010101" charset="0"/>
      <p:regular r:id="rId1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95238" autoAdjust="0"/>
  </p:normalViewPr>
  <p:slideViewPr>
    <p:cSldViewPr>
      <p:cViewPr varScale="1">
        <p:scale>
          <a:sx n="43" d="100"/>
          <a:sy n="43" d="100"/>
        </p:scale>
        <p:origin x="90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7724</Words>
  <Application>Microsoft Office PowerPoint</Application>
  <PresentationFormat>사용자 지정</PresentationFormat>
  <Paragraphs>2920</Paragraphs>
  <Slides>119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8" baseType="lpstr">
      <vt:lpstr>Noto Sans</vt:lpstr>
      <vt:lpstr>Wingdings</vt:lpstr>
      <vt:lpstr>맑은 고딕</vt:lpstr>
      <vt:lpstr>맑은 고딕</vt:lpstr>
      <vt:lpstr>Noto Sans Bold</vt:lpstr>
      <vt:lpstr>궁서</vt:lpstr>
      <vt:lpstr>Arial</vt:lpstr>
      <vt:lpstr>Montserrat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219</cp:revision>
  <dcterms:created xsi:type="dcterms:W3CDTF">2006-08-16T00:00:00Z</dcterms:created>
  <dcterms:modified xsi:type="dcterms:W3CDTF">2024-11-13T09:16:10Z</dcterms:modified>
  <dc:identifier>DAGVqzAQSq4</dc:identifier>
</cp:coreProperties>
</file>